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ee6711f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ee6711f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f32690ed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f32690ed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f32690ed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f32690ed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ee6711f8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ee6711f8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0ec8acb2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0ec8acb2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0ec8acb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0ec8acb2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ee6711f8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ee6711f8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0ec8acb2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0ec8acb2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f32690ed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f32690ed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ee6711f8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ee6711f8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ee6711f8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ee6711f8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ee6711f8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ee6711f8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f32690ed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f32690ed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s/machine-learn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nimated-icon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hyperlink" Target="https://www.flaticon.com/free-icons/mission" TargetMode="External"/><Relationship Id="rId7" Type="http://schemas.openxmlformats.org/officeDocument/2006/relationships/hyperlink" Target="https://www.flaticon.com/free-icons/succes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flaticon.com/free-icons/extra" TargetMode="Externa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kaggle.com/datasets/asaniczka/reddit-on-israel-palestine-daily-updated" TargetMode="External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aticon.com/free-icons/clock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flaticon.com/free-icons/data-process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s/difficul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s/machine-learn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s/machine-learn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of Public Sentiment: Reddit Discourse on the Israel-Palestine Conflict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49" y="3488500"/>
            <a:ext cx="3114493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10" b="1" dirty="0"/>
              <a:t>Authors:</a:t>
            </a:r>
            <a:endParaRPr sz="261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r>
              <a:rPr lang="en-GB" dirty="0"/>
              <a:t>María Tapia Costa</a:t>
            </a:r>
            <a:br>
              <a:rPr lang="en-GB" dirty="0"/>
            </a:br>
            <a:r>
              <a:rPr lang="en-GB" dirty="0"/>
              <a:t>Mohamed </a:t>
            </a:r>
            <a:r>
              <a:rPr lang="en-GB" dirty="0" err="1"/>
              <a:t>Arafaath</a:t>
            </a:r>
            <a:r>
              <a:rPr lang="en-GB" dirty="0"/>
              <a:t> </a:t>
            </a:r>
            <a:r>
              <a:rPr lang="en-GB" dirty="0" err="1"/>
              <a:t>Sathik</a:t>
            </a:r>
            <a:r>
              <a:rPr lang="en-GB" dirty="0"/>
              <a:t> Basha </a:t>
            </a:r>
            <a:endParaRPr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7622775" y="4575125"/>
            <a:ext cx="13542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2nd May 2024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grpSp>
        <p:nvGrpSpPr>
          <p:cNvPr id="140" name="Google Shape;140;p22"/>
          <p:cNvGrpSpPr/>
          <p:nvPr/>
        </p:nvGrpSpPr>
        <p:grpSpPr>
          <a:xfrm>
            <a:off x="6325745" y="444869"/>
            <a:ext cx="2177984" cy="2029661"/>
            <a:chOff x="5261525" y="2217750"/>
            <a:chExt cx="2547350" cy="2384750"/>
          </a:xfrm>
        </p:grpSpPr>
        <p:pic>
          <p:nvPicPr>
            <p:cNvPr id="141" name="Google Shape;14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61525" y="2217750"/>
              <a:ext cx="2547350" cy="238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2"/>
            <p:cNvSpPr txBox="1"/>
            <p:nvPr/>
          </p:nvSpPr>
          <p:spPr>
            <a:xfrm>
              <a:off x="5391720" y="3682573"/>
              <a:ext cx="9381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 b="1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~0.96</a:t>
              </a:r>
              <a:endParaRPr sz="1700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3" name="Google Shape;143;p22"/>
            <p:cNvSpPr txBox="1"/>
            <p:nvPr/>
          </p:nvSpPr>
          <p:spPr>
            <a:xfrm>
              <a:off x="5268425" y="4121400"/>
              <a:ext cx="1061400" cy="4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VADER</a:t>
              </a:r>
              <a:endParaRPr sz="1200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6782925" y="3790275"/>
              <a:ext cx="9756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RoBERTa</a:t>
              </a:r>
              <a:endParaRPr sz="1100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5" name="Google Shape;145;p22"/>
            <p:cNvSpPr txBox="1"/>
            <p:nvPr/>
          </p:nvSpPr>
          <p:spPr>
            <a:xfrm>
              <a:off x="6825980" y="3368725"/>
              <a:ext cx="8895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 b="1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~0.99</a:t>
              </a:r>
              <a:endParaRPr sz="1700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46" name="Google Shape;146;p22"/>
          <p:cNvSpPr txBox="1"/>
          <p:nvPr/>
        </p:nvSpPr>
        <p:spPr>
          <a:xfrm>
            <a:off x="311700" y="1072125"/>
            <a:ext cx="4504200" cy="21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Limited preprocessing for Vader and LSTM resulted in poor performance.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Extensive preprocessing for Roberta led to highly accurate sentiment labels.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Logistic Regression on Roberta's sentiments achieved outstanding prediction accuracy.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comparison: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- Vader + LSTM: 96%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- Roberta + Logistic Regression: 99%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l="17618" t="40023" r="36773" b="23135"/>
          <a:stretch/>
        </p:blipFill>
        <p:spPr>
          <a:xfrm>
            <a:off x="2623575" y="2724850"/>
            <a:ext cx="4398029" cy="22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 Modelling with LDA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4375" y="3987700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5">
            <a:alphaModFix/>
          </a:blip>
          <a:srcRect l="50076" t="28265" r="15036" b="44997"/>
          <a:stretch/>
        </p:blipFill>
        <p:spPr>
          <a:xfrm>
            <a:off x="92313" y="1349225"/>
            <a:ext cx="4479677" cy="214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6">
            <a:alphaModFix/>
          </a:blip>
          <a:srcRect l="50504" t="36215" r="15543" b="37892"/>
          <a:stretch/>
        </p:blipFill>
        <p:spPr>
          <a:xfrm>
            <a:off x="4572000" y="1383975"/>
            <a:ext cx="4355825" cy="207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50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RoBERTa’s</a:t>
            </a:r>
            <a:r>
              <a:rPr lang="en-GB" dirty="0"/>
              <a:t> Sentiment distribution over time </a:t>
            </a:r>
            <a:endParaRPr dirty="0"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l="27754" t="37404" r="27145" b="27461"/>
          <a:stretch/>
        </p:blipFill>
        <p:spPr>
          <a:xfrm>
            <a:off x="433725" y="1152475"/>
            <a:ext cx="6283423" cy="305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l="11658" t="23792" r="63847" b="49233"/>
          <a:stretch/>
        </p:blipFill>
        <p:spPr>
          <a:xfrm>
            <a:off x="6816600" y="317850"/>
            <a:ext cx="2015698" cy="1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l="38690" t="23792" r="38283" b="49233"/>
          <a:stretch/>
        </p:blipFill>
        <p:spPr>
          <a:xfrm>
            <a:off x="6937362" y="1925038"/>
            <a:ext cx="1894927" cy="1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l="64207" t="23792" r="11986" b="49233"/>
          <a:stretch/>
        </p:blipFill>
        <p:spPr>
          <a:xfrm>
            <a:off x="6905286" y="3532225"/>
            <a:ext cx="1959101" cy="13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26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Preprocessing can enhance LSTM performance, especially for comments.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RoBERTa's superior performance suggests adaptability to various text types, including social media.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Fine-tuning RoBERTa can optimize sentiment analysis for diverse text data.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Bidirectional LSTM with RoBERTa's sentiment labels can further improve NLP tasks.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1933" b="8404"/>
          <a:stretch/>
        </p:blipFill>
        <p:spPr>
          <a:xfrm>
            <a:off x="1445350" y="130125"/>
            <a:ext cx="6253301" cy="49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Motivation &amp; Goals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Project outline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Dataset &amp; </a:t>
            </a:r>
            <a:r>
              <a:rPr lang="en-GB" dirty="0" err="1"/>
              <a:t>preprocessing</a:t>
            </a:r>
            <a:r>
              <a:rPr lang="en-GB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Models for Sentiment Analysis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Evaluation </a:t>
            </a:r>
          </a:p>
          <a:p>
            <a:pPr>
              <a:buFont typeface="Proxima Nova"/>
              <a:buChar char="-"/>
            </a:pPr>
            <a:r>
              <a:rPr lang="en-GB" dirty="0"/>
              <a:t>Topic Modelling with LDA</a:t>
            </a:r>
          </a:p>
          <a:p>
            <a:pPr>
              <a:buFont typeface="Proxima Nova"/>
              <a:buChar char="-"/>
            </a:pPr>
            <a:r>
              <a:rPr lang="en-GB" dirty="0" err="1"/>
              <a:t>RoBERTa’s</a:t>
            </a:r>
            <a:r>
              <a:rPr lang="en-GB" dirty="0"/>
              <a:t> Sentiment distribution over time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Future Work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 &amp; Goals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661300" y="1174150"/>
            <a:ext cx="41280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Overall sentiment analysis regarding Israel-Palestine conflict.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013250" y="3451925"/>
            <a:ext cx="38832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models which have greater fit in sentiment analysis.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44000" y="2241375"/>
            <a:ext cx="41280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World of marketing, politics or trading can benefit.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-GB" sz="1800" i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(Slightly)</a:t>
            </a: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Contribute to advances in the field of language processing.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on the topic to have own substantiated opinion on the conflict.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350" y="0"/>
            <a:ext cx="1223650" cy="12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8875" y="2334475"/>
            <a:ext cx="910801" cy="91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675" y="1017725"/>
            <a:ext cx="1223650" cy="12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t="4441" b="6184"/>
          <a:stretch/>
        </p:blipFill>
        <p:spPr>
          <a:xfrm>
            <a:off x="0" y="619975"/>
            <a:ext cx="3751975" cy="390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050" y="-30275"/>
            <a:ext cx="3024325" cy="8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075" y="842375"/>
            <a:ext cx="2540700" cy="7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1975" y="1699363"/>
            <a:ext cx="3107563" cy="8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6400" y="2738688"/>
            <a:ext cx="2892775" cy="82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8">
            <a:alphaModFix/>
          </a:blip>
          <a:srcRect l="3213" t="7063"/>
          <a:stretch/>
        </p:blipFill>
        <p:spPr>
          <a:xfrm>
            <a:off x="2607800" y="4296050"/>
            <a:ext cx="2799675" cy="8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9">
            <a:alphaModFix/>
          </a:blip>
          <a:srcRect l="3166" t="6612" b="7061"/>
          <a:stretch/>
        </p:blipFill>
        <p:spPr>
          <a:xfrm>
            <a:off x="3443625" y="3563900"/>
            <a:ext cx="2667025" cy="7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4681000"/>
            <a:ext cx="61338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aseline="30000"/>
              <a:t>1</a:t>
            </a:r>
            <a:r>
              <a:rPr lang="en-GB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https://www.kaggle.com/datasets/asaniczka/reddit-on-israel-palestine-daily-updated</a:t>
            </a:r>
            <a:endParaRPr sz="11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</a:t>
            </a:r>
            <a:r>
              <a:rPr lang="en-GB" dirty="0" err="1"/>
              <a:t>preprocessing</a:t>
            </a:r>
            <a:r>
              <a:rPr lang="en-GB" dirty="0"/>
              <a:t> 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373400"/>
            <a:ext cx="47859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Kaggle dataset</a:t>
            </a:r>
            <a:r>
              <a:rPr lang="en-GB" baseline="30000"/>
              <a:t>1</a:t>
            </a:r>
            <a:r>
              <a:rPr lang="en-GB"/>
              <a:t> with over 1M entries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→ No labelling, manually was not an option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3300" y="4056625"/>
            <a:ext cx="953475" cy="9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749325"/>
            <a:ext cx="1094525" cy="10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1369125" y="2872971"/>
            <a:ext cx="35907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Research papers, articles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VADER as baseline model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9850" y="2724638"/>
            <a:ext cx="1094525" cy="10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6498250" y="2668075"/>
            <a:ext cx="2196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→ Data handling </a:t>
            </a:r>
            <a:b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→ Data cleaning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→ Data processing</a:t>
            </a:r>
            <a:endParaRPr sz="12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 II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4607875" y="445025"/>
            <a:ext cx="42603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24 columns to only 7 including time posts and comments were created, post and comment content.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7409"/>
          <a:stretch/>
        </p:blipFill>
        <p:spPr>
          <a:xfrm>
            <a:off x="4045788" y="2280325"/>
            <a:ext cx="1052425" cy="8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11700" y="1732050"/>
            <a:ext cx="3073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→ Importing dataset, crashed without NVIDIA GPU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5794975" y="1732050"/>
            <a:ext cx="3073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→ Research on state-of-the-art techniques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035400" y="3905200"/>
            <a:ext cx="3073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→ Mixed types in multiple columns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8" name="Google Shape;118;p19"/>
          <p:cNvCxnSpPr>
            <a:stCxn id="114" idx="2"/>
            <a:endCxn id="117" idx="0"/>
          </p:cNvCxnSpPr>
          <p:nvPr/>
        </p:nvCxnSpPr>
        <p:spPr>
          <a:xfrm>
            <a:off x="4572000" y="3149550"/>
            <a:ext cx="0" cy="75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9"/>
          <p:cNvCxnSpPr>
            <a:stCxn id="114" idx="3"/>
            <a:endCxn id="116" idx="1"/>
          </p:cNvCxnSpPr>
          <p:nvPr/>
        </p:nvCxnSpPr>
        <p:spPr>
          <a:xfrm rot="10800000" flipH="1">
            <a:off x="5098212" y="2122137"/>
            <a:ext cx="696900" cy="5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9"/>
          <p:cNvCxnSpPr>
            <a:stCxn id="114" idx="1"/>
            <a:endCxn id="115" idx="3"/>
          </p:cNvCxnSpPr>
          <p:nvPr/>
        </p:nvCxnSpPr>
        <p:spPr>
          <a:xfrm rot="10800000">
            <a:off x="3384888" y="2122137"/>
            <a:ext cx="660900" cy="5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Models for Sentiment Analysis</a:t>
            </a: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Vader:</a:t>
            </a:r>
            <a:endParaRPr sz="1200" b="1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66666"/>
              <a:buFont typeface="Roboto"/>
              <a:buChar char="●"/>
            </a:pPr>
            <a:r>
              <a:rPr lang="en-GB"/>
              <a:t>It uses a pre-built sentiment lexicon (dictionary) containing words and their associated sentiment scores(pos, neg). 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66666"/>
              <a:buFont typeface="Roboto"/>
              <a:buChar char="●"/>
            </a:pPr>
            <a:r>
              <a:rPr lang="en-GB"/>
              <a:t>Evaluates each word considering context and gives a compound score -&gt; create sentiment labels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Roboto"/>
              <a:buChar char="●"/>
            </a:pPr>
            <a:r>
              <a:rPr lang="en-GB"/>
              <a:t>These sentiments represent our new blind ground truth.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LSTM:</a:t>
            </a:r>
            <a:endParaRPr sz="1200" b="1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66666"/>
              <a:buFont typeface="Roboto"/>
              <a:buChar char="●"/>
            </a:pPr>
            <a:r>
              <a:rPr lang="en-GB"/>
              <a:t>LSTM was build on Glove embedded (Twitter Glove-27k tokens, 100 vector dimensions) 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text with vader sentiments as labels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Roboto"/>
              <a:buChar char="●"/>
            </a:pPr>
            <a:r>
              <a:rPr lang="en-GB"/>
              <a:t>Improved RNN version mostly used for time series and sequences as well as Text analysis</a:t>
            </a:r>
            <a:endParaRPr sz="12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925" y="4064250"/>
            <a:ext cx="945850" cy="9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Models for Sentiment Analysis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Twitter-RoBERTa-base: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6666"/>
              <a:buFont typeface="Roboto"/>
              <a:buChar char="●"/>
            </a:pPr>
            <a:r>
              <a:rPr lang="en-GB"/>
              <a:t>It is a  BERT based Transformer LM uses self-attention to prioritize embedding social media text.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6666"/>
              <a:buFont typeface="Roboto"/>
              <a:buChar char="●"/>
            </a:pPr>
            <a:r>
              <a:rPr lang="en-GB"/>
              <a:t>BERT: 30k tokens, 16GB dataset. 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6666"/>
              <a:buFont typeface="Roboto"/>
              <a:buChar char="●"/>
            </a:pPr>
            <a:r>
              <a:rPr lang="en-GB"/>
              <a:t>RoBERTa: 50k tokens, 160GB dataset - Outperforms Bert as its trained on a larger dataset.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6666"/>
              <a:buFont typeface="Roboto"/>
              <a:buChar char="●"/>
            </a:pPr>
            <a:r>
              <a:rPr lang="en-GB"/>
              <a:t>After extensive pre-processing, the data was input into the RoBERTa model to obtain sentiment labels.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Regression: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6666"/>
              <a:buFont typeface="Roboto"/>
              <a:buChar char="●"/>
            </a:pPr>
            <a:r>
              <a:rPr lang="en-GB"/>
              <a:t>Default logistic regression for multi-class classification uses "One-vs-Rest" (OvR) mechanism.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6666"/>
              <a:buFont typeface="Roboto"/>
              <a:buChar char="●"/>
            </a:pPr>
            <a:r>
              <a:rPr lang="en-GB"/>
              <a:t>It trains separate classifiers for each class versus the rest of the classes.</a:t>
            </a:r>
            <a:endParaRPr/>
          </a:p>
          <a:p>
            <a:pPr marL="457200" lvl="0" indent="-29337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6666"/>
              <a:buFont typeface="Roboto"/>
              <a:buChar char="●"/>
            </a:pPr>
            <a:r>
              <a:rPr lang="en-GB"/>
              <a:t>Final prediction relies on the highest predicted probability among all classes,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implicitly incorporating thresholding.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250" y="4056575"/>
            <a:ext cx="953524" cy="9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Macintosh PowerPoint</Application>
  <PresentationFormat>On-screen Show (16:9)</PresentationFormat>
  <Paragraphs>76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Proxima Nova</vt:lpstr>
      <vt:lpstr>Arial</vt:lpstr>
      <vt:lpstr>Roboto</vt:lpstr>
      <vt:lpstr>Spearmint</vt:lpstr>
      <vt:lpstr>Analysis of Public Sentiment: Reddit Discourse on the Israel-Palestine Conflict</vt:lpstr>
      <vt:lpstr>Table of contents</vt:lpstr>
      <vt:lpstr>Motivation &amp; Goals</vt:lpstr>
      <vt:lpstr>PowerPoint Presentation</vt:lpstr>
      <vt:lpstr>PowerPoint Presentation</vt:lpstr>
      <vt:lpstr>Data preprocessing I </vt:lpstr>
      <vt:lpstr>Data preprocessing II</vt:lpstr>
      <vt:lpstr>Models for Sentiment Analysis</vt:lpstr>
      <vt:lpstr>Models for Sentiment Analysis</vt:lpstr>
      <vt:lpstr>Evaluation</vt:lpstr>
      <vt:lpstr>Topic Modelling with LDA</vt:lpstr>
      <vt:lpstr>RoBERTa’s Sentiment distribution over time 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Public Sentiment: Reddit Discourse on the Israel-Palestine Conflict</dc:title>
  <cp:lastModifiedBy>Mohamed Arafaath</cp:lastModifiedBy>
  <cp:revision>2</cp:revision>
  <dcterms:modified xsi:type="dcterms:W3CDTF">2024-05-01T21:36:24Z</dcterms:modified>
</cp:coreProperties>
</file>